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4AD7E-4C53-4659-A291-7541DE154B67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0DCD8-8E6B-4620-9068-4B9255D0B1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5353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0DCD8-8E6B-4620-9068-4B9255D0B1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925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0B42C-35B6-4A1A-91E7-5372FF9C85BD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4264C-1B50-44CF-85FF-EA20AB34C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88Q44ReOW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6576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 предмет:  </a:t>
            </a:r>
            <a:r>
              <a:rPr lang="sr-Cyrl-R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</a:t>
            </a:r>
          </a:p>
          <a:p>
            <a:r>
              <a:rPr lang="sr-Cyrl-RS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Разред: </a:t>
            </a:r>
            <a:r>
              <a:rPr lang="sr-Latn-R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r>
              <a:rPr lang="sr-Cyrl-RS" sz="32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Датум: </a:t>
            </a:r>
            <a:r>
              <a:rPr lang="sr-Cyrl-RS" sz="3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03.04.2020.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07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0" y="7620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Вежбе истезања </a:t>
            </a:r>
            <a:endParaRPr lang="en-US" sz="44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2438400"/>
            <a:ext cx="495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 урађених вежби,седите  на под, прекрстите ноге  у турски сед и исправите  леђа. Затворених очију, зсмидлите да се налазите на ливади пуној цвећа.  Замислите да миришете то цвеће тако што дубоко  удахнете ваздух на нос, а издахнете на уста. Вежбу поновите пет пута.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554" y="26076"/>
            <a:ext cx="9167107" cy="684276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85998" y="2209800"/>
            <a:ext cx="51054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Након урађених вежби,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седите  на под и испружите ноге. Покушајте полако да додирнете пртиће на ногама. Бежбу изводите полако и поновите је неколико пута. </a:t>
            </a:r>
          </a:p>
          <a:p>
            <a:pPr algn="just"/>
            <a:endParaRPr lang="sr-Cyrl-RS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пажњи!! 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7000" y="114672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Вежбе истезања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092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2286000"/>
            <a:ext cx="5386917" cy="404018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5943600" cy="990600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Вежбе обликовања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6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50000"/>
                    </a14:imgEffect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667000" y="838200"/>
            <a:ext cx="510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Драги ученици, </a:t>
            </a:r>
          </a:p>
          <a:p>
            <a:pPr algn="just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 дошли на час физичког васпитања! На почетку часа ћемо уз вежбе обликовања да се загрејемо и припремимо за остатак часа. Будите пажљиви и вежбе изводите у безбедном окружењу. Пратите упутства која се налазе поред приказаних вежби.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93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3400"/>
            <a:ext cx="1850294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838200"/>
            <a:ext cx="388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Стојећи став, руке у приручењу. Покретати главу у  смеру напред-назад. Вежбу поновити по 8 пута.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74135"/>
            <a:ext cx="20574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95400" y="4323481"/>
            <a:ext cx="4229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Стојећи став, руке у    одручењу. Изводити рукама мале, а затим све веће бочне кругове. Вежбу поновити по 8 пута.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35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1960"/>
            <a:ext cx="1676400" cy="3186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859784"/>
            <a:ext cx="42672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Почетни положај: спетни став, једна рука у узручењу, друга у заручењу.Урадити два зиба рукама уназад, а затим исту вежбу урадити са контра положајем руку</a:t>
            </a:r>
            <a:r>
              <a:rPr lang="sr-Cyrl-CS" dirty="0">
                <a:solidFill>
                  <a:srgbClr val="002060"/>
                </a:solidFill>
              </a:rPr>
              <a:t>. </a:t>
            </a:r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Вежбу поновити по 8 пута.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0668" y="3968327"/>
            <a:ext cx="1735932" cy="256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200" y="4572000"/>
            <a:ext cx="441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Раскорачни став, руке спојене иза главе. Изводити         наизменично дубоки претклон  и усправ трупом.  Вежбу поновити по 5 пута.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64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2202"/>
            <a:ext cx="1981200" cy="271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6800" y="862779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Раскорачни став. Изводити отклоне трупом, наизменично у једну и другу страну,тако да рука која је на страни у коју се труп прегиба буде ослоњена о бок, а супротна у узручењу и обрнуто. Вежбу поновити по пет пута.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9427" y="3645906"/>
            <a:ext cx="2031573" cy="260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66800" y="4236720"/>
            <a:ext cx="41042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Раскорачни став, руке о  боковима. Изводити получучњеве наизменично на једну  па на другу ногу. Вежбу поновити по 5 пута.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31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61554"/>
            <a:ext cx="1295400" cy="271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0" y="90608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Из стојећег става наизменично подизати једну, па другу ногу и згрчену је, рукама, привући грудима, тј. бради. Вежбу поновити по 5 пута.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2140" y="3657600"/>
            <a:ext cx="1699260" cy="228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2000" y="36576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Лежећи на леђима,ослоњени подлактицама о под. Подићи пружене ноге и изводити „маказице“ у смеру горе-доле.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119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14400"/>
            <a:ext cx="2882436" cy="20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90600" y="914400"/>
            <a:ext cx="411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Лежећи на стомаку, руке поред тела. Подићи истовремено главу, груди и ноге од пода и  вратити у почетни положај.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9902" y="3276600"/>
            <a:ext cx="2083032" cy="313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90600" y="3900518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Малим поскоцима у месту растресати мишиће читавог тела.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25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3F39CF9-B650-4D6B-8DD3-6F5E637FF438}"/>
              </a:ext>
            </a:extLst>
          </p:cNvPr>
          <p:cNvSpPr txBox="1"/>
          <p:nvPr/>
        </p:nvSpPr>
        <p:spPr>
          <a:xfrm>
            <a:off x="304800" y="7620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/>
              <a:t>Одлично! </a:t>
            </a:r>
            <a:r>
              <a:rPr lang="sr-Cyrl-RS" sz="2800" dirty="0">
                <a:sym typeface="Wingdings" panose="05000000000000000000" pitchFamily="2" charset="2"/>
              </a:rPr>
              <a:t> Сада је потребно да направиш довољно простора како би могао/могла да изводиш кореографију. Како би видео/видела кореографију уз коју чеш да играш потребно је да кликнеш на следећи линк: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2741E33-44FA-40B0-84B0-A9992A71642D}"/>
              </a:ext>
            </a:extLst>
          </p:cNvPr>
          <p:cNvSpPr txBox="1"/>
          <p:nvPr/>
        </p:nvSpPr>
        <p:spPr>
          <a:xfrm>
            <a:off x="838200" y="4038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https://www.youtube.com/watch?v=388Q44ReOWE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88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110</TotalTime>
  <Words>448</Words>
  <Application>Microsoft Office PowerPoint</Application>
  <PresentationFormat>On-screen Show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Tradeshow</vt:lpstr>
      <vt:lpstr>Slide 1</vt:lpstr>
      <vt:lpstr>Вежбе обликовања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Jaca</dc:creator>
  <cp:lastModifiedBy>User</cp:lastModifiedBy>
  <cp:revision>12</cp:revision>
  <dcterms:created xsi:type="dcterms:W3CDTF">2020-03-22T15:02:13Z</dcterms:created>
  <dcterms:modified xsi:type="dcterms:W3CDTF">2020-04-03T19:45:53Z</dcterms:modified>
</cp:coreProperties>
</file>